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709"/>
  </p:normalViewPr>
  <p:slideViewPr>
    <p:cSldViewPr snapToGrid="0" snapToObjects="1">
      <p:cViewPr>
        <p:scale>
          <a:sx n="71" d="100"/>
          <a:sy n="71" d="100"/>
        </p:scale>
        <p:origin x="14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0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4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9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g"/><Relationship Id="rId5" Type="http://schemas.openxmlformats.org/officeDocument/2006/relationships/image" Target="../media/image49.png"/><Relationship Id="rId6" Type="http://schemas.openxmlformats.org/officeDocument/2006/relationships/image" Target="../media/image5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55.tiff"/><Relationship Id="rId6" Type="http://schemas.openxmlformats.org/officeDocument/2006/relationships/image" Target="../media/image50.tiff"/><Relationship Id="rId7" Type="http://schemas.openxmlformats.org/officeDocument/2006/relationships/image" Target="../media/image5.tiff"/><Relationship Id="rId8" Type="http://schemas.openxmlformats.org/officeDocument/2006/relationships/image" Target="../media/image4.tiff"/><Relationship Id="rId9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4" t="10650" r="9310" b="5461"/>
          <a:stretch/>
        </p:blipFill>
        <p:spPr>
          <a:xfrm rot="18411628">
            <a:off x="4537159" y="-71449"/>
            <a:ext cx="1304569" cy="37521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23822">
            <a:off x="177744" y="638839"/>
            <a:ext cx="3181525" cy="2121017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53787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2" r="394" b="-1"/>
          <a:stretch/>
        </p:blipFill>
        <p:spPr>
          <a:xfrm>
            <a:off x="7220930" y="128866"/>
            <a:ext cx="2342169" cy="2705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333">
            <a:off x="4197787" y="3664144"/>
            <a:ext cx="1957036" cy="2935554"/>
          </a:xfrm>
          <a:prstGeom prst="rect">
            <a:avLst/>
          </a:prstGeom>
        </p:spPr>
      </p:pic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53008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44738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75502">
            <a:off x="1075274" y="4023927"/>
            <a:ext cx="1278889" cy="25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751294" y="2868706"/>
            <a:ext cx="180049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MISC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14" y="636801"/>
            <a:ext cx="2641271" cy="2182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4" y="4072728"/>
            <a:ext cx="3179192" cy="1789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38" y="628650"/>
            <a:ext cx="3010527" cy="2007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5" y="4652961"/>
            <a:ext cx="2776481" cy="1099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75502">
            <a:off x="4207024" y="536599"/>
            <a:ext cx="1278889" cy="252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27" y="4421517"/>
            <a:ext cx="2817848" cy="1260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167" y="629793"/>
            <a:ext cx="2993517" cy="199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95120">
            <a:off x="8473692" y="4155533"/>
            <a:ext cx="1352456" cy="23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3607" t="21677" r="13450" b="21552"/>
          <a:stretch/>
        </p:blipFill>
        <p:spPr>
          <a:xfrm rot="19902287">
            <a:off x="-91320" y="708241"/>
            <a:ext cx="3437904" cy="1783818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2" y="2960584"/>
            <a:ext cx="4400550" cy="2597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7" r="4445"/>
          <a:stretch/>
        </p:blipFill>
        <p:spPr>
          <a:xfrm>
            <a:off x="7220931" y="723900"/>
            <a:ext cx="2246920" cy="20390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00" y="4299416"/>
            <a:ext cx="5954125" cy="19481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27" y="4421517"/>
            <a:ext cx="2817848" cy="12609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75502">
            <a:off x="4207024" y="536599"/>
            <a:ext cx="1278889" cy="2526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5311" y="-167242"/>
            <a:ext cx="2393165" cy="3589748"/>
          </a:xfrm>
          <a:prstGeom prst="rect">
            <a:avLst/>
          </a:prstGeom>
        </p:spPr>
      </p:pic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87" y="4353237"/>
            <a:ext cx="2164104" cy="17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6200" y="5715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89645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89645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39" y="246139"/>
            <a:ext cx="1923624" cy="2877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11" y="989914"/>
            <a:ext cx="2815565" cy="18668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9" y="4440994"/>
            <a:ext cx="2770787" cy="10528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78" y="923609"/>
            <a:ext cx="2730570" cy="1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6200" y="5715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9" y="304969"/>
            <a:ext cx="2762250" cy="2762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32" y="662432"/>
            <a:ext cx="2044700" cy="204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78" y="188045"/>
            <a:ext cx="2879174" cy="2879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866">
            <a:off x="8393322" y="3692888"/>
            <a:ext cx="1835451" cy="2766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1" y="3962400"/>
            <a:ext cx="2956982" cy="24892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b="3960"/>
          <a:stretch/>
        </p:blipFill>
        <p:spPr>
          <a:xfrm>
            <a:off x="4478212" y="3665549"/>
            <a:ext cx="1992115" cy="2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4388" y="1200869"/>
            <a:ext cx="3723549" cy="1196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"/>
          <a:stretch/>
        </p:blipFill>
        <p:spPr>
          <a:xfrm flipH="1">
            <a:off x="340656" y="4098208"/>
            <a:ext cx="2983535" cy="1358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" y="1200868"/>
            <a:ext cx="2857858" cy="1378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55" y="771525"/>
            <a:ext cx="3090766" cy="18080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84" y="4217309"/>
            <a:ext cx="2741895" cy="15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21636" r="15962" b="22748"/>
          <a:stretch/>
        </p:blipFill>
        <p:spPr>
          <a:xfrm>
            <a:off x="157507" y="628650"/>
            <a:ext cx="3021496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80" y="1034260"/>
            <a:ext cx="2684939" cy="11867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29" y="462615"/>
            <a:ext cx="2639229" cy="2330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0" y="4169141"/>
            <a:ext cx="2807758" cy="17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25067" r="10258" b="23328"/>
          <a:stretch/>
        </p:blipFill>
        <p:spPr>
          <a:xfrm>
            <a:off x="311724" y="4335050"/>
            <a:ext cx="3127559" cy="15432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782" r="14716" b="20496"/>
          <a:stretch/>
        </p:blipFill>
        <p:spPr>
          <a:xfrm>
            <a:off x="4027121" y="4056636"/>
            <a:ext cx="2878155" cy="1821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0963" r="8452" b="18258"/>
          <a:stretch/>
        </p:blipFill>
        <p:spPr>
          <a:xfrm>
            <a:off x="7902099" y="4036684"/>
            <a:ext cx="2817897" cy="186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21" y="625655"/>
            <a:ext cx="2292975" cy="229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3" y="745084"/>
            <a:ext cx="2606377" cy="1729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20" y="984690"/>
            <a:ext cx="3086760" cy="12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1716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35858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" y="680215"/>
            <a:ext cx="3060190" cy="1929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08" y="3695439"/>
            <a:ext cx="1858458" cy="2477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60" y="440175"/>
            <a:ext cx="2575775" cy="2575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01" y="440175"/>
            <a:ext cx="1858458" cy="2230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3" y="3892065"/>
            <a:ext cx="2878316" cy="19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89645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4" y="344505"/>
            <a:ext cx="291075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48" t="1155" r="17370"/>
          <a:stretch/>
        </p:blipFill>
        <p:spPr>
          <a:xfrm>
            <a:off x="6920909" y="465417"/>
            <a:ext cx="2951478" cy="2616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6" y="3788752"/>
            <a:ext cx="2606120" cy="25478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" y="398499"/>
            <a:ext cx="2565840" cy="25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89645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411528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0" y="4031481"/>
            <a:ext cx="2205858" cy="220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0" y="419972"/>
            <a:ext cx="2338294" cy="2338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" y="3778989"/>
            <a:ext cx="2686251" cy="2686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04" y="284729"/>
            <a:ext cx="2793379" cy="2793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78" y="281164"/>
            <a:ext cx="2508336" cy="25083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19" y="3545044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4330</TotalTime>
  <Words>1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2016-11-28T18:39:07Z</dcterms:created>
  <dcterms:modified xsi:type="dcterms:W3CDTF">2016-12-01T18:49:18Z</dcterms:modified>
</cp:coreProperties>
</file>